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659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737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93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801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433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7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125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87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964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412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879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2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13237" cy="6756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0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26700" cy="6713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07627" y="3847853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1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26700" cy="672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863" y="1728986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694" y="5757569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5546" cy="6730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1372" y="1901769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4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2</cp:revision>
  <dcterms:created xsi:type="dcterms:W3CDTF">2019-01-01T14:12:40Z</dcterms:created>
  <dcterms:modified xsi:type="dcterms:W3CDTF">2019-01-01T14:14:16Z</dcterms:modified>
</cp:coreProperties>
</file>